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601200" cy="12801600" type="A3"/>
  <p:notesSz cx="6797675" cy="9926638"/>
  <p:defaultTextStyle>
    <a:defPPr>
      <a:defRPr lang="sv-SE"/>
    </a:defPPr>
    <a:lvl1pPr marL="0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84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969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954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938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922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907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891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875" algn="l" defTabSz="12799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928" y="108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1B60D608-F893-40C7-AF03-F2E98A68A79A}" type="datetimeFigureOut">
              <a:rPr lang="sv-SE" smtClean="0"/>
              <a:pPr/>
              <a:t>2016-12-14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92AF3083-1607-495F-9345-36E1D2C035D9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68316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360B8609-0A74-447C-BF92-6FEB8899315B}" type="datetimeFigureOut">
              <a:rPr lang="sv-SE" smtClean="0"/>
              <a:pPr/>
              <a:t>2016-12-14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5065A4A6-7CE9-4F48-8F89-85006398885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23295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984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9969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9954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9938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99922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9907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9891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9875" algn="l" defTabSz="1279969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2003425" y="744538"/>
            <a:ext cx="2790825" cy="3722687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8510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20090" y="3976796"/>
            <a:ext cx="8161020" cy="2744046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39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79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19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99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399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79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19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2016-12-14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1774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2016-12-14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759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5220652" y="684531"/>
            <a:ext cx="1620203" cy="1456182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60047" y="684531"/>
            <a:ext cx="4700588" cy="1456182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2016-12-14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267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2016-12-14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4912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8429" y="8226215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58429" y="5425867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3998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7996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199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5993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9992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3990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7989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1987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2016-12-14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2049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60047" y="3982722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680462" y="3982722"/>
            <a:ext cx="3160395" cy="11263631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2016-12-14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672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80060" y="512659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80062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84" indent="0">
              <a:buNone/>
              <a:defRPr sz="2800" b="1"/>
            </a:lvl2pPr>
            <a:lvl3pPr marL="1279969" indent="0">
              <a:buNone/>
              <a:defRPr sz="2500" b="1"/>
            </a:lvl3pPr>
            <a:lvl4pPr marL="1919954" indent="0">
              <a:buNone/>
              <a:defRPr sz="2200" b="1"/>
            </a:lvl4pPr>
            <a:lvl5pPr marL="2559938" indent="0">
              <a:buNone/>
              <a:defRPr sz="2200" b="1"/>
            </a:lvl5pPr>
            <a:lvl6pPr marL="3199922" indent="0">
              <a:buNone/>
              <a:defRPr sz="2200" b="1"/>
            </a:lvl6pPr>
            <a:lvl7pPr marL="3839907" indent="0">
              <a:buNone/>
              <a:defRPr sz="2200" b="1"/>
            </a:lvl7pPr>
            <a:lvl8pPr marL="4479891" indent="0">
              <a:buNone/>
              <a:defRPr sz="2200" b="1"/>
            </a:lvl8pPr>
            <a:lvl9pPr marL="5119875" indent="0">
              <a:buNone/>
              <a:defRPr sz="2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80062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877278" y="2865544"/>
            <a:ext cx="4243863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9984" indent="0">
              <a:buNone/>
              <a:defRPr sz="2800" b="1"/>
            </a:lvl2pPr>
            <a:lvl3pPr marL="1279969" indent="0">
              <a:buNone/>
              <a:defRPr sz="2500" b="1"/>
            </a:lvl3pPr>
            <a:lvl4pPr marL="1919954" indent="0">
              <a:buNone/>
              <a:defRPr sz="2200" b="1"/>
            </a:lvl4pPr>
            <a:lvl5pPr marL="2559938" indent="0">
              <a:buNone/>
              <a:defRPr sz="2200" b="1"/>
            </a:lvl5pPr>
            <a:lvl6pPr marL="3199922" indent="0">
              <a:buNone/>
              <a:defRPr sz="2200" b="1"/>
            </a:lvl6pPr>
            <a:lvl7pPr marL="3839907" indent="0">
              <a:buNone/>
              <a:defRPr sz="2200" b="1"/>
            </a:lvl7pPr>
            <a:lvl8pPr marL="4479891" indent="0">
              <a:buNone/>
              <a:defRPr sz="2200" b="1"/>
            </a:lvl8pPr>
            <a:lvl9pPr marL="5119875" indent="0">
              <a:buNone/>
              <a:defRPr sz="22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877278" y="4059766"/>
            <a:ext cx="4243863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2016-12-14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570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2016-12-14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021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2016-12-14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275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80062" y="509694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753803" y="509695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80062" y="2678855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39984" indent="0">
              <a:buNone/>
              <a:defRPr sz="1700"/>
            </a:lvl2pPr>
            <a:lvl3pPr marL="1279969" indent="0">
              <a:buNone/>
              <a:defRPr sz="1400"/>
            </a:lvl3pPr>
            <a:lvl4pPr marL="1919954" indent="0">
              <a:buNone/>
              <a:defRPr sz="1300"/>
            </a:lvl4pPr>
            <a:lvl5pPr marL="2559938" indent="0">
              <a:buNone/>
              <a:defRPr sz="1300"/>
            </a:lvl5pPr>
            <a:lvl6pPr marL="3199922" indent="0">
              <a:buNone/>
              <a:defRPr sz="1300"/>
            </a:lvl6pPr>
            <a:lvl7pPr marL="3839907" indent="0">
              <a:buNone/>
              <a:defRPr sz="1300"/>
            </a:lvl7pPr>
            <a:lvl8pPr marL="4479891" indent="0">
              <a:buNone/>
              <a:defRPr sz="1300"/>
            </a:lvl8pPr>
            <a:lvl9pPr marL="5119875" indent="0">
              <a:buNone/>
              <a:defRPr sz="13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2016-12-14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517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81902" y="8961121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39984" indent="0">
              <a:buNone/>
              <a:defRPr sz="3900"/>
            </a:lvl2pPr>
            <a:lvl3pPr marL="1279969" indent="0">
              <a:buNone/>
              <a:defRPr sz="3400"/>
            </a:lvl3pPr>
            <a:lvl4pPr marL="1919954" indent="0">
              <a:buNone/>
              <a:defRPr sz="2800"/>
            </a:lvl4pPr>
            <a:lvl5pPr marL="2559938" indent="0">
              <a:buNone/>
              <a:defRPr sz="2800"/>
            </a:lvl5pPr>
            <a:lvl6pPr marL="3199922" indent="0">
              <a:buNone/>
              <a:defRPr sz="2800"/>
            </a:lvl6pPr>
            <a:lvl7pPr marL="3839907" indent="0">
              <a:buNone/>
              <a:defRPr sz="2800"/>
            </a:lvl7pPr>
            <a:lvl8pPr marL="4479891" indent="0">
              <a:buNone/>
              <a:defRPr sz="2800"/>
            </a:lvl8pPr>
            <a:lvl9pPr marL="5119875" indent="0">
              <a:buNone/>
              <a:defRPr sz="28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81902" y="10019033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39984" indent="0">
              <a:buNone/>
              <a:defRPr sz="1700"/>
            </a:lvl2pPr>
            <a:lvl3pPr marL="1279969" indent="0">
              <a:buNone/>
              <a:defRPr sz="1400"/>
            </a:lvl3pPr>
            <a:lvl4pPr marL="1919954" indent="0">
              <a:buNone/>
              <a:defRPr sz="1300"/>
            </a:lvl4pPr>
            <a:lvl5pPr marL="2559938" indent="0">
              <a:buNone/>
              <a:defRPr sz="1300"/>
            </a:lvl5pPr>
            <a:lvl6pPr marL="3199922" indent="0">
              <a:buNone/>
              <a:defRPr sz="1300"/>
            </a:lvl6pPr>
            <a:lvl7pPr marL="3839907" indent="0">
              <a:buNone/>
              <a:defRPr sz="1300"/>
            </a:lvl7pPr>
            <a:lvl8pPr marL="4479891" indent="0">
              <a:buNone/>
              <a:defRPr sz="1300"/>
            </a:lvl8pPr>
            <a:lvl9pPr marL="5119875" indent="0">
              <a:buNone/>
              <a:defRPr sz="13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BAC8C-CDCD-498B-B092-F01144C1C833}" type="datetimeFigureOut">
              <a:rPr lang="sv-SE" smtClean="0"/>
              <a:pPr/>
              <a:t>2016-12-14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4675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80060" y="512659"/>
            <a:ext cx="8641080" cy="2133600"/>
          </a:xfrm>
          <a:prstGeom prst="rect">
            <a:avLst/>
          </a:prstGeom>
        </p:spPr>
        <p:txBody>
          <a:bodyPr vert="horz" lIns="127997" tIns="63998" rIns="127997" bIns="63998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80060" y="2987043"/>
            <a:ext cx="8641080" cy="8448464"/>
          </a:xfrm>
          <a:prstGeom prst="rect">
            <a:avLst/>
          </a:prstGeom>
        </p:spPr>
        <p:txBody>
          <a:bodyPr vert="horz" lIns="127997" tIns="63998" rIns="127997" bIns="63998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80061" y="11865188"/>
            <a:ext cx="2240280" cy="681566"/>
          </a:xfrm>
          <a:prstGeom prst="rect">
            <a:avLst/>
          </a:prstGeom>
        </p:spPr>
        <p:txBody>
          <a:bodyPr vert="horz" lIns="127997" tIns="63998" rIns="127997" bIns="6399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BAC8C-CDCD-498B-B092-F01144C1C833}" type="datetimeFigureOut">
              <a:rPr lang="sv-SE" smtClean="0"/>
              <a:pPr/>
              <a:t>2016-12-14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80411" y="11865188"/>
            <a:ext cx="3040380" cy="681566"/>
          </a:xfrm>
          <a:prstGeom prst="rect">
            <a:avLst/>
          </a:prstGeom>
        </p:spPr>
        <p:txBody>
          <a:bodyPr vert="horz" lIns="127997" tIns="63998" rIns="127997" bIns="6399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880860" y="11865188"/>
            <a:ext cx="2240280" cy="681566"/>
          </a:xfrm>
          <a:prstGeom prst="rect">
            <a:avLst/>
          </a:prstGeom>
        </p:spPr>
        <p:txBody>
          <a:bodyPr vert="horz" lIns="127997" tIns="63998" rIns="127997" bIns="6399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25EAD-BC6E-4FDF-A4CB-DA93761196D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893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969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9988" indent="-479988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975" indent="-399991" algn="l" defTabSz="1279969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99961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46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930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914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899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883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868" indent="-319992" algn="l" defTabSz="1279969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84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969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954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938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922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907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891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875" algn="l" defTabSz="12799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486" y="1216224"/>
            <a:ext cx="8730011" cy="9906034"/>
          </a:xfrm>
          <a:prstGeom prst="rect">
            <a:avLst/>
          </a:prstGeom>
        </p:spPr>
      </p:pic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1" y="-9919"/>
            <a:ext cx="184702" cy="477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6" tIns="45713" rIns="91426" bIns="45713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pic>
        <p:nvPicPr>
          <p:cNvPr id="6" name="Bildobjekt 5" descr="myckerhanderihandboll.jpg"/>
          <p:cNvPicPr>
            <a:picLocks noChangeAspect="1"/>
          </p:cNvPicPr>
          <p:nvPr/>
        </p:nvPicPr>
        <p:blipFill>
          <a:blip r:embed="rId4" cstate="print"/>
          <a:srcRect l="5107" t="2989" r="16780" b="4259"/>
          <a:stretch>
            <a:fillRect/>
          </a:stretch>
        </p:blipFill>
        <p:spPr>
          <a:xfrm>
            <a:off x="0" y="10316570"/>
            <a:ext cx="2928392" cy="2457157"/>
          </a:xfrm>
          <a:prstGeom prst="rect">
            <a:avLst/>
          </a:prstGeom>
        </p:spPr>
      </p:pic>
      <p:pic>
        <p:nvPicPr>
          <p:cNvPr id="7" name="Bildobjekt 6" descr="myckerhanderihandboll.jpg"/>
          <p:cNvPicPr>
            <a:picLocks noChangeAspect="1"/>
          </p:cNvPicPr>
          <p:nvPr/>
        </p:nvPicPr>
        <p:blipFill>
          <a:blip r:embed="rId4" cstate="print"/>
          <a:srcRect l="5107" t="2989" r="16780" b="4259"/>
          <a:stretch>
            <a:fillRect/>
          </a:stretch>
        </p:blipFill>
        <p:spPr>
          <a:xfrm flipH="1">
            <a:off x="6672808" y="10344443"/>
            <a:ext cx="2928392" cy="2457157"/>
          </a:xfrm>
          <a:prstGeom prst="rect">
            <a:avLst/>
          </a:prstGeom>
        </p:spPr>
      </p:pic>
      <p:sp>
        <p:nvSpPr>
          <p:cNvPr id="15" name="Textruta 10"/>
          <p:cNvSpPr txBox="1"/>
          <p:nvPr/>
        </p:nvSpPr>
        <p:spPr>
          <a:xfrm>
            <a:off x="264096" y="0"/>
            <a:ext cx="9073007" cy="12842476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26" tIns="45713" rIns="91426" bIns="45713" numCol="1" spcCol="0" rtlCol="0" fromWordArt="0" anchor="t" anchorCtr="0" forceAA="0" compatLnSpc="1">
            <a:prstTxWarp prst="textNoShape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8800" b="1" spc="50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Div. 3 Herrar</a:t>
            </a:r>
            <a:endParaRPr lang="sv-SE" sz="8800" b="1" spc="50" dirty="0" smtClean="0">
              <a:ln w="12700">
                <a:solidFill>
                  <a:schemeClr val="tx1"/>
                </a:solidFill>
              </a:ln>
              <a:solidFill>
                <a:srgbClr val="FF0000"/>
              </a:solidFill>
              <a:latin typeface="Copperplate Gothic Bold" panose="020E0705020206020404" pitchFamily="34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6000" b="1" spc="5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Söndag </a:t>
            </a:r>
            <a:r>
              <a:rPr lang="sv-SE" sz="6000" b="1" spc="5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18/12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6000" b="1" spc="5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Klockan 14.00</a:t>
            </a:r>
            <a:endParaRPr lang="sv-SE" sz="6000" b="1" spc="50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pperplate Gothic Bold" panose="020E0705020206020404" pitchFamily="34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8800" b="1" spc="5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Sikeå SK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5400" b="1" spc="5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möter</a:t>
            </a:r>
            <a:r>
              <a:rPr lang="sv-SE" sz="7200" b="1" spc="5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6000" b="1" spc="5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Kiruna HK</a:t>
            </a:r>
            <a:endParaRPr lang="sv-SE" sz="6000" b="1" spc="50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pperplate Gothic Bold" panose="020E0705020206020404" pitchFamily="34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sv-SE" sz="4400" b="1" spc="50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pperplate Gothic Bold" panose="020E0705020206020404" pitchFamily="34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sv-SE" sz="4400" b="1" spc="5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pperplate Gothic Bold" panose="020E0705020206020404" pitchFamily="34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4400" b="1" spc="5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Välkomna </a:t>
            </a:r>
            <a:endParaRPr lang="sv-SE" sz="4400" b="1" spc="50" dirty="0" smtClean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Copperplate Gothic Bold" panose="020E0705020206020404" pitchFamily="34" charset="0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4400" b="1" spc="5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till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v-SE" sz="4400" b="1" spc="5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Copperplate Gothic Bold" panose="020E0705020206020404" pitchFamily="34" charset="0"/>
                <a:ea typeface="Calibri"/>
                <a:cs typeface="Times New Roman"/>
              </a:rPr>
              <a:t>Jenningshallen!</a:t>
            </a:r>
          </a:p>
        </p:txBody>
      </p:sp>
    </p:spTree>
    <p:extLst>
      <p:ext uri="{BB962C8B-B14F-4D97-AF65-F5344CB8AC3E}">
        <p14:creationId xmlns:p14="http://schemas.microsoft.com/office/powerpoint/2010/main" val="279172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17</Words>
  <Application>Microsoft Office PowerPoint</Application>
  <PresentationFormat>A3 (297 x 420 mm)</PresentationFormat>
  <Paragraphs>11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PowerPoint-presentation</vt:lpstr>
    </vt:vector>
  </TitlesOfParts>
  <Company>Swedavia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Gradin, Johan (Umeå)</dc:creator>
  <cp:lastModifiedBy>Johan</cp:lastModifiedBy>
  <cp:revision>32</cp:revision>
  <cp:lastPrinted>2015-03-20T14:39:17Z</cp:lastPrinted>
  <dcterms:created xsi:type="dcterms:W3CDTF">2014-01-29T12:50:02Z</dcterms:created>
  <dcterms:modified xsi:type="dcterms:W3CDTF">2016-12-14T19:48:56Z</dcterms:modified>
</cp:coreProperties>
</file>